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313" r:id="rId3"/>
    <p:sldId id="314" r:id="rId4"/>
    <p:sldId id="403" r:id="rId5"/>
    <p:sldId id="323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45" r:id="rId14"/>
    <p:sldId id="446" r:id="rId15"/>
    <p:sldId id="447" r:id="rId16"/>
    <p:sldId id="448" r:id="rId17"/>
    <p:sldId id="449" r:id="rId18"/>
    <p:sldId id="450" r:id="rId19"/>
    <p:sldId id="451" r:id="rId20"/>
    <p:sldId id="452" r:id="rId21"/>
    <p:sldId id="454" r:id="rId22"/>
    <p:sldId id="455" r:id="rId23"/>
    <p:sldId id="453" r:id="rId24"/>
    <p:sldId id="274" r:id="rId25"/>
    <p:sldId id="298" r:id="rId26"/>
    <p:sldId id="29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887" v="7" actId="2696"/>
        <pc:sldMkLst>
          <pc:docMk/>
          <pc:sldMk cId="0" sldId="389"/>
        </pc:sldMkLst>
      </pc:sldChg>
      <pc:sldChg chg="del">
        <pc:chgData name="Wittman, Barry" userId="bff186cd-6ce8-41ba-8e8c-e85cdef216de" providerId="ADAL" clId="{6B81FCC9-EF7B-48B6-89E6-C3408D281F12}" dt="2026-01-28T20:43:18.903" v="8" actId="2696"/>
        <pc:sldMkLst>
          <pc:docMk/>
          <pc:sldMk cId="0" sldId="391"/>
        </pc:sldMkLst>
      </pc:sldChg>
      <pc:sldChg chg="del">
        <pc:chgData name="Wittman, Barry" userId="bff186cd-6ce8-41ba-8e8c-e85cdef216de" providerId="ADAL" clId="{6B81FCC9-EF7B-48B6-89E6-C3408D281F12}" dt="2026-01-28T20:43:18.966" v="9" actId="2696"/>
        <pc:sldMkLst>
          <pc:docMk/>
          <pc:sldMk cId="4154122412" sldId="392"/>
        </pc:sldMkLst>
      </pc:sldChg>
      <pc:sldChg chg="del">
        <pc:chgData name="Wittman, Barry" userId="bff186cd-6ce8-41ba-8e8c-e85cdef216de" providerId="ADAL" clId="{6B81FCC9-EF7B-48B6-89E6-C3408D281F12}" dt="2026-01-28T20:43:18.731" v="6" actId="2696"/>
        <pc:sldMkLst>
          <pc:docMk/>
          <pc:sldMk cId="1990822802" sldId="397"/>
        </pc:sldMkLst>
      </pc:sldChg>
      <pc:sldChg chg="del">
        <pc:chgData name="Wittman, Barry" userId="bff186cd-6ce8-41ba-8e8c-e85cdef216de" providerId="ADAL" clId="{6B81FCC9-EF7B-48B6-89E6-C3408D281F12}" dt="2026-01-28T20:43:18.684" v="5" actId="2696"/>
        <pc:sldMkLst>
          <pc:docMk/>
          <pc:sldMk cId="3227589967" sldId="398"/>
        </pc:sldMkLst>
      </pc:sldChg>
      <pc:sldChg chg="del">
        <pc:chgData name="Wittman, Barry" userId="bff186cd-6ce8-41ba-8e8c-e85cdef216de" providerId="ADAL" clId="{6B81FCC9-EF7B-48B6-89E6-C3408D281F12}" dt="2026-01-28T20:43:18.653" v="3" actId="2696"/>
        <pc:sldMkLst>
          <pc:docMk/>
          <pc:sldMk cId="3933546897" sldId="414"/>
        </pc:sldMkLst>
      </pc:sldChg>
      <pc:sldChg chg="del">
        <pc:chgData name="Wittman, Barry" userId="bff186cd-6ce8-41ba-8e8c-e85cdef216de" providerId="ADAL" clId="{6B81FCC9-EF7B-48B6-89E6-C3408D281F12}" dt="2026-01-28T20:43:18.465" v="2" actId="2696"/>
        <pc:sldMkLst>
          <pc:docMk/>
          <pc:sldMk cId="3188868785" sldId="418"/>
        </pc:sldMkLst>
      </pc:sldChg>
      <pc:sldChg chg="del">
        <pc:chgData name="Wittman, Barry" userId="bff186cd-6ce8-41ba-8e8c-e85cdef216de" providerId="ADAL" clId="{6B81FCC9-EF7B-48B6-89E6-C3408D281F12}" dt="2026-01-28T20:43:18.669" v="4" actId="2696"/>
        <pc:sldMkLst>
          <pc:docMk/>
          <pc:sldMk cId="1480020337" sldId="420"/>
        </pc:sldMkLst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1835889255" sldId="438"/>
        </pc:sldMkLst>
      </pc:sldChg>
      <pc:sldChg chg="del">
        <pc:chgData name="Wittman, Barry" userId="bff186cd-6ce8-41ba-8e8c-e85cdef216de" providerId="ADAL" clId="{6B81FCC9-EF7B-48B6-89E6-C3408D281F12}" dt="2026-01-28T20:43:19.355" v="16" actId="2696"/>
        <pc:sldMkLst>
          <pc:docMk/>
          <pc:sldMk cId="2447758959" sldId="438"/>
        </pc:sldMkLst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1304151383" sldId="439"/>
        </pc:sldMkLst>
      </pc:sldChg>
      <pc:sldChg chg="del">
        <pc:chgData name="Wittman, Barry" userId="bff186cd-6ce8-41ba-8e8c-e85cdef216de" providerId="ADAL" clId="{6B81FCC9-EF7B-48B6-89E6-C3408D281F12}" dt="2026-01-28T20:43:19.741" v="17" actId="2696"/>
        <pc:sldMkLst>
          <pc:docMk/>
          <pc:sldMk cId="3020294745" sldId="439"/>
        </pc:sldMkLst>
      </pc:sldChg>
      <pc:sldChg chg="modSp add">
        <pc:chgData name="Wittman, Barry" userId="bff186cd-6ce8-41ba-8e8c-e85cdef216de" providerId="ADAL" clId="{6B81FCC9-EF7B-48B6-89E6-C3408D281F12}" dt="2026-01-28T21:18:06.093" v="344" actId="20577"/>
        <pc:sldMkLst>
          <pc:docMk/>
          <pc:sldMk cId="913859483" sldId="440"/>
        </pc:sldMkLst>
        <pc:spChg chg="mod">
          <ac:chgData name="Wittman, Barry" userId="bff186cd-6ce8-41ba-8e8c-e85cdef216de" providerId="ADAL" clId="{6B81FCC9-EF7B-48B6-89E6-C3408D281F12}" dt="2026-01-28T21:18:06.093" v="344" actId="20577"/>
          <ac:spMkLst>
            <pc:docMk/>
            <pc:sldMk cId="913859483" sldId="440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20.198" v="18" actId="2696"/>
        <pc:sldMkLst>
          <pc:docMk/>
          <pc:sldMk cId="4166145689" sldId="440"/>
        </pc:sldMkLst>
      </pc:sldChg>
      <pc:sldChg chg="del">
        <pc:chgData name="Wittman, Barry" userId="bff186cd-6ce8-41ba-8e8c-e85cdef216de" providerId="ADAL" clId="{6B81FCC9-EF7B-48B6-89E6-C3408D281F12}" dt="2026-01-28T20:43:20.432" v="19" actId="2696"/>
        <pc:sldMkLst>
          <pc:docMk/>
          <pc:sldMk cId="1003792786" sldId="441"/>
        </pc:sldMkLst>
      </pc:sldChg>
      <pc:sldChg chg="modSp add modAnim">
        <pc:chgData name="Wittman, Barry" userId="bff186cd-6ce8-41ba-8e8c-e85cdef216de" providerId="ADAL" clId="{6B81FCC9-EF7B-48B6-89E6-C3408D281F12}" dt="2026-01-28T21:17:26.112" v="341"/>
        <pc:sldMkLst>
          <pc:docMk/>
          <pc:sldMk cId="2827189848" sldId="441"/>
        </pc:sldMkLst>
        <pc:spChg chg="mod">
          <ac:chgData name="Wittman, Barry" userId="bff186cd-6ce8-41ba-8e8c-e85cdef216de" providerId="ADAL" clId="{6B81FCC9-EF7B-48B6-89E6-C3408D281F12}" dt="2026-01-28T21:17:26.112" v="341"/>
          <ac:spMkLst>
            <pc:docMk/>
            <pc:sldMk cId="2827189848" sldId="44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6B81FCC9-EF7B-48B6-89E6-C3408D281F12}" dt="2026-01-28T21:16:40.817" v="329"/>
        <pc:sldMkLst>
          <pc:docMk/>
          <pc:sldMk cId="606421143" sldId="442"/>
        </pc:sldMkLst>
        <pc:spChg chg="mod">
          <ac:chgData name="Wittman, Barry" userId="bff186cd-6ce8-41ba-8e8c-e85cdef216de" providerId="ADAL" clId="{6B81FCC9-EF7B-48B6-89E6-C3408D281F12}" dt="2026-01-28T21:16:40.817" v="329"/>
          <ac:spMkLst>
            <pc:docMk/>
            <pc:sldMk cId="606421143" sldId="442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20.432" v="20" actId="2696"/>
        <pc:sldMkLst>
          <pc:docMk/>
          <pc:sldMk cId="1525199187" sldId="442"/>
        </pc:sldMkLst>
      </pc:sldChg>
      <pc:sldChg chg="addSp delSp modSp add delAnim modAnim">
        <pc:chgData name="Wittman, Barry" userId="bff186cd-6ce8-41ba-8e8c-e85cdef216de" providerId="ADAL" clId="{6B81FCC9-EF7B-48B6-89E6-C3408D281F12}" dt="2026-01-28T21:16:05.532" v="328" actId="27636"/>
        <pc:sldMkLst>
          <pc:docMk/>
          <pc:sldMk cId="3726506479" sldId="443"/>
        </pc:sldMkLst>
        <pc:spChg chg="mod">
          <ac:chgData name="Wittman, Barry" userId="bff186cd-6ce8-41ba-8e8c-e85cdef216de" providerId="ADAL" clId="{6B81FCC9-EF7B-48B6-89E6-C3408D281F12}" dt="2026-01-28T21:16:05.532" v="328" actId="27636"/>
          <ac:spMkLst>
            <pc:docMk/>
            <pc:sldMk cId="3726506479" sldId="443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16.376" v="308" actId="478"/>
          <ac:spMkLst>
            <pc:docMk/>
            <pc:sldMk cId="3726506479" sldId="443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42.775" v="319" actId="478"/>
          <ac:spMkLst>
            <pc:docMk/>
            <pc:sldMk cId="3726506479" sldId="443"/>
            <ac:spMk id="91139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5:55.494" v="323" actId="478"/>
          <ac:spMkLst>
            <pc:docMk/>
            <pc:sldMk cId="3726506479" sldId="443"/>
            <ac:spMk id="91140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3:42.461" v="27"/>
          <ac:graphicFrameMkLst>
            <pc:docMk/>
            <pc:sldMk cId="3726506479" sldId="443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3:46.395" v="30"/>
          <ac:graphicFrameMkLst>
            <pc:docMk/>
            <pc:sldMk cId="3726506479" sldId="443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1:15:07.526" v="306"/>
          <ac:graphicFrameMkLst>
            <pc:docMk/>
            <pc:sldMk cId="3726506479" sldId="443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6B81FCC9-EF7B-48B6-89E6-C3408D281F12}" dt="2026-01-28T21:14:39.025" v="304" actId="5793"/>
        <pc:sldMkLst>
          <pc:docMk/>
          <pc:sldMk cId="2256193916" sldId="444"/>
        </pc:sldMkLst>
        <pc:spChg chg="mod">
          <ac:chgData name="Wittman, Barry" userId="bff186cd-6ce8-41ba-8e8c-e85cdef216de" providerId="ADAL" clId="{6B81FCC9-EF7B-48B6-89E6-C3408D281F12}" dt="2026-01-28T21:14:39.025" v="304" actId="5793"/>
          <ac:spMkLst>
            <pc:docMk/>
            <pc:sldMk cId="2256193916" sldId="444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6B81FCC9-EF7B-48B6-89E6-C3408D281F12}" dt="2026-01-28T21:14:06.773" v="298" actId="27636"/>
        <pc:sldMkLst>
          <pc:docMk/>
          <pc:sldMk cId="742907965" sldId="445"/>
        </pc:sldMkLst>
        <pc:spChg chg="mod">
          <ac:chgData name="Wittman, Barry" userId="bff186cd-6ce8-41ba-8e8c-e85cdef216de" providerId="ADAL" clId="{6B81FCC9-EF7B-48B6-89E6-C3408D281F12}" dt="2026-01-28T21:14:06.773" v="298" actId="27636"/>
          <ac:spMkLst>
            <pc:docMk/>
            <pc:sldMk cId="742907965" sldId="445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2:58.200" v="266" actId="478"/>
          <ac:spMkLst>
            <pc:docMk/>
            <pc:sldMk cId="742907965" sldId="445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3:21.259" v="274" actId="478"/>
          <ac:spMkLst>
            <pc:docMk/>
            <pc:sldMk cId="742907965" sldId="445"/>
            <ac:spMk id="91139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3:33.818" v="279" actId="478"/>
          <ac:spMkLst>
            <pc:docMk/>
            <pc:sldMk cId="742907965" sldId="445"/>
            <ac:spMk id="91140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5:01.820" v="54"/>
          <ac:graphicFrameMkLst>
            <pc:docMk/>
            <pc:sldMk cId="742907965" sldId="445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5:04.815" v="57"/>
          <ac:graphicFrameMkLst>
            <pc:docMk/>
            <pc:sldMk cId="742907965" sldId="445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5:08.800" v="60"/>
          <ac:graphicFrameMkLst>
            <pc:docMk/>
            <pc:sldMk cId="742907965" sldId="445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6B81FCC9-EF7B-48B6-89E6-C3408D281F12}" dt="2026-01-28T21:12:29.154" v="264" actId="20577"/>
        <pc:sldMkLst>
          <pc:docMk/>
          <pc:sldMk cId="353945559" sldId="446"/>
        </pc:sldMkLst>
        <pc:spChg chg="mod">
          <ac:chgData name="Wittman, Barry" userId="bff186cd-6ce8-41ba-8e8c-e85cdef216de" providerId="ADAL" clId="{6B81FCC9-EF7B-48B6-89E6-C3408D281F12}" dt="2026-01-28T21:12:29.154" v="264" actId="20577"/>
          <ac:spMkLst>
            <pc:docMk/>
            <pc:sldMk cId="353945559" sldId="446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6B81FCC9-EF7B-48B6-89E6-C3408D281F12}" dt="2026-01-28T21:10:48.378" v="223" actId="20577"/>
        <pc:sldMkLst>
          <pc:docMk/>
          <pc:sldMk cId="3699510956" sldId="447"/>
        </pc:sldMkLst>
        <pc:spChg chg="mod">
          <ac:chgData name="Wittman, Barry" userId="bff186cd-6ce8-41ba-8e8c-e85cdef216de" providerId="ADAL" clId="{6B81FCC9-EF7B-48B6-89E6-C3408D281F12}" dt="2026-01-28T21:10:48.378" v="223" actId="20577"/>
          <ac:spMkLst>
            <pc:docMk/>
            <pc:sldMk cId="3699510956" sldId="447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07.224" v="210" actId="478"/>
          <ac:spMkLst>
            <pc:docMk/>
            <pc:sldMk cId="3699510956" sldId="447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08.887" v="211" actId="478"/>
          <ac:spMkLst>
            <pc:docMk/>
            <pc:sldMk cId="3699510956" sldId="447"/>
            <ac:spMk id="94211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10:10.702" v="212" actId="478"/>
          <ac:spMkLst>
            <pc:docMk/>
            <pc:sldMk cId="3699510956" sldId="447"/>
            <ac:spMk id="9421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0:46:02.446" v="81"/>
          <ac:graphicFrameMkLst>
            <pc:docMk/>
            <pc:sldMk cId="3699510956" sldId="447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6:10.031" v="86"/>
          <ac:graphicFrameMkLst>
            <pc:docMk/>
            <pc:sldMk cId="3699510956" sldId="447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6B81FCC9-EF7B-48B6-89E6-C3408D281F12}" dt="2026-01-28T20:46:13.724" v="88"/>
          <ac:graphicFrameMkLst>
            <pc:docMk/>
            <pc:sldMk cId="3699510956" sldId="447"/>
            <ac:graphicFrameMk id="9" creationId="{00000000-0000-0000-0000-000000000000}"/>
          </ac:graphicFrameMkLst>
        </pc:graphicFrameChg>
      </pc:sldChg>
      <pc:sldChg chg="addSp delSp modSp add delAnim modAnim">
        <pc:chgData name="Wittman, Barry" userId="bff186cd-6ce8-41ba-8e8c-e85cdef216de" providerId="ADAL" clId="{6B81FCC9-EF7B-48B6-89E6-C3408D281F12}" dt="2026-01-28T21:09:49.933" v="209" actId="478"/>
        <pc:sldMkLst>
          <pc:docMk/>
          <pc:sldMk cId="124131572" sldId="448"/>
        </pc:sldMkLst>
        <pc:spChg chg="mod">
          <ac:chgData name="Wittman, Barry" userId="bff186cd-6ce8-41ba-8e8c-e85cdef216de" providerId="ADAL" clId="{6B81FCC9-EF7B-48B6-89E6-C3408D281F12}" dt="2026-01-28T21:09:47.485" v="208" actId="5793"/>
          <ac:spMkLst>
            <pc:docMk/>
            <pc:sldMk cId="124131572" sldId="448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09:49.933" v="209" actId="478"/>
          <ac:spMkLst>
            <pc:docMk/>
            <pc:sldMk cId="124131572" sldId="448"/>
            <ac:spMk id="95235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9:39.556" v="204"/>
          <ac:graphicFrameMkLst>
            <pc:docMk/>
            <pc:sldMk cId="124131572" sldId="448"/>
            <ac:graphicFrameMk id="4" creationId="{00000000-0000-0000-0000-000000000000}"/>
          </ac:graphicFrameMkLst>
        </pc:graphicFrameChg>
      </pc:sldChg>
      <pc:sldChg chg="add">
        <pc:chgData name="Wittman, Barry" userId="bff186cd-6ce8-41ba-8e8c-e85cdef216de" providerId="ADAL" clId="{6B81FCC9-EF7B-48B6-89E6-C3408D281F12}" dt="2026-01-28T20:43:23.219" v="21"/>
        <pc:sldMkLst>
          <pc:docMk/>
          <pc:sldMk cId="2434935811" sldId="449"/>
        </pc:sldMkLst>
      </pc:sldChg>
      <pc:sldChg chg="modSp add">
        <pc:chgData name="Wittman, Barry" userId="bff186cd-6ce8-41ba-8e8c-e85cdef216de" providerId="ADAL" clId="{6B81FCC9-EF7B-48B6-89E6-C3408D281F12}" dt="2026-01-28T20:43:23.372" v="22" actId="27636"/>
        <pc:sldMkLst>
          <pc:docMk/>
          <pc:sldMk cId="3915578801" sldId="450"/>
        </pc:sldMkLst>
        <pc:spChg chg="mod">
          <ac:chgData name="Wittman, Barry" userId="bff186cd-6ce8-41ba-8e8c-e85cdef216de" providerId="ADAL" clId="{6B81FCC9-EF7B-48B6-89E6-C3408D281F12}" dt="2026-01-28T20:43:23.372" v="22" actId="27636"/>
          <ac:spMkLst>
            <pc:docMk/>
            <pc:sldMk cId="3915578801" sldId="450"/>
            <ac:spMk id="5" creationId="{00000000-0000-0000-0000-000000000000}"/>
          </ac:spMkLst>
        </pc:spChg>
      </pc:sldChg>
      <pc:sldChg chg="modSp add">
        <pc:chgData name="Wittman, Barry" userId="bff186cd-6ce8-41ba-8e8c-e85cdef216de" providerId="ADAL" clId="{6B81FCC9-EF7B-48B6-89E6-C3408D281F12}" dt="2026-01-28T21:09:23.505" v="202"/>
        <pc:sldMkLst>
          <pc:docMk/>
          <pc:sldMk cId="4284796796" sldId="451"/>
        </pc:sldMkLst>
        <pc:spChg chg="mod">
          <ac:chgData name="Wittman, Barry" userId="bff186cd-6ce8-41ba-8e8c-e85cdef216de" providerId="ADAL" clId="{6B81FCC9-EF7B-48B6-89E6-C3408D281F12}" dt="2026-01-28T21:09:23.505" v="202"/>
          <ac:spMkLst>
            <pc:docMk/>
            <pc:sldMk cId="4284796796" sldId="45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6B81FCC9-EF7B-48B6-89E6-C3408D281F12}" dt="2026-01-28T21:08:37.537" v="192"/>
        <pc:sldMkLst>
          <pc:docMk/>
          <pc:sldMk cId="1539312118" sldId="452"/>
        </pc:sldMkLst>
        <pc:spChg chg="mod">
          <ac:chgData name="Wittman, Barry" userId="bff186cd-6ce8-41ba-8e8c-e85cdef216de" providerId="ADAL" clId="{6B81FCC9-EF7B-48B6-89E6-C3408D281F12}" dt="2026-01-28T20:43:23.388" v="25" actId="27636"/>
          <ac:spMkLst>
            <pc:docMk/>
            <pc:sldMk cId="1539312118" sldId="452"/>
            <ac:spMk id="2" creationId="{00000000-0000-0000-0000-000000000000}"/>
          </ac:spMkLst>
        </pc:spChg>
        <pc:spChg chg="mod">
          <ac:chgData name="Wittman, Barry" userId="bff186cd-6ce8-41ba-8e8c-e85cdef216de" providerId="ADAL" clId="{6B81FCC9-EF7B-48B6-89E6-C3408D281F12}" dt="2026-01-28T21:08:21.342" v="190"/>
          <ac:spMkLst>
            <pc:docMk/>
            <pc:sldMk cId="1539312118" sldId="452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981" v="10" actId="2696"/>
        <pc:sldMkLst>
          <pc:docMk/>
          <pc:sldMk cId="1556179188" sldId="452"/>
        </pc:sldMkLst>
      </pc:sldChg>
      <pc:sldChg chg="modSp add">
        <pc:chgData name="Wittman, Barry" userId="bff186cd-6ce8-41ba-8e8c-e85cdef216de" providerId="ADAL" clId="{6B81FCC9-EF7B-48B6-89E6-C3408D281F12}" dt="2026-01-28T21:02:53.417" v="149"/>
        <pc:sldMkLst>
          <pc:docMk/>
          <pc:sldMk cId="2564638096" sldId="453"/>
        </pc:sldMkLst>
        <pc:spChg chg="mod">
          <ac:chgData name="Wittman, Barry" userId="bff186cd-6ce8-41ba-8e8c-e85cdef216de" providerId="ADAL" clId="{6B81FCC9-EF7B-48B6-89E6-C3408D281F12}" dt="2026-01-28T21:02:53.417" v="149"/>
          <ac:spMkLst>
            <pc:docMk/>
            <pc:sldMk cId="2564638096" sldId="45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6B81FCC9-EF7B-48B6-89E6-C3408D281F12}" dt="2026-01-28T20:43:18.997" v="11" actId="2696"/>
        <pc:sldMkLst>
          <pc:docMk/>
          <pc:sldMk cId="4085288756" sldId="453"/>
        </pc:sldMkLst>
      </pc:sldChg>
      <pc:sldChg chg="del">
        <pc:chgData name="Wittman, Barry" userId="bff186cd-6ce8-41ba-8e8c-e85cdef216de" providerId="ADAL" clId="{6B81FCC9-EF7B-48B6-89E6-C3408D281F12}" dt="2026-01-28T20:43:19.122" v="12" actId="2696"/>
        <pc:sldMkLst>
          <pc:docMk/>
          <pc:sldMk cId="92976225" sldId="454"/>
        </pc:sldMkLst>
      </pc:sldChg>
      <pc:sldChg chg="addSp delSp modSp add delAnim modAnim">
        <pc:chgData name="Wittman, Barry" userId="bff186cd-6ce8-41ba-8e8c-e85cdef216de" providerId="ADAL" clId="{6B81FCC9-EF7B-48B6-89E6-C3408D281F12}" dt="2026-01-28T21:06:38.825" v="177" actId="20577"/>
        <pc:sldMkLst>
          <pc:docMk/>
          <pc:sldMk cId="264312270" sldId="454"/>
        </pc:sldMkLst>
        <pc:spChg chg="mod">
          <ac:chgData name="Wittman, Barry" userId="bff186cd-6ce8-41ba-8e8c-e85cdef216de" providerId="ADAL" clId="{6B81FCC9-EF7B-48B6-89E6-C3408D281F12}" dt="2026-01-28T21:06:38.825" v="177" actId="20577"/>
          <ac:spMkLst>
            <pc:docMk/>
            <pc:sldMk cId="264312270" sldId="454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6B81FCC9-EF7B-48B6-89E6-C3408D281F12}" dt="2026-01-28T21:06:23.099" v="171" actId="478"/>
          <ac:spMkLst>
            <pc:docMk/>
            <pc:sldMk cId="264312270" sldId="454"/>
            <ac:spMk id="9728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6:09.017" v="167"/>
          <ac:graphicFrameMkLst>
            <pc:docMk/>
            <pc:sldMk cId="264312270" sldId="454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6B81FCC9-EF7B-48B6-89E6-C3408D281F12}" dt="2026-01-28T20:43:19.137" v="13" actId="2696"/>
        <pc:sldMkLst>
          <pc:docMk/>
          <pc:sldMk cId="1409497123" sldId="455"/>
        </pc:sldMkLst>
      </pc:sldChg>
      <pc:sldChg chg="addSp delSp modSp add delAnim modAnim">
        <pc:chgData name="Wittman, Barry" userId="bff186cd-6ce8-41ba-8e8c-e85cdef216de" providerId="ADAL" clId="{6B81FCC9-EF7B-48B6-89E6-C3408D281F12}" dt="2026-01-28T21:05:57.178" v="165" actId="20577"/>
        <pc:sldMkLst>
          <pc:docMk/>
          <pc:sldMk cId="3823105608" sldId="455"/>
        </pc:sldMkLst>
        <pc:spChg chg="mod">
          <ac:chgData name="Wittman, Barry" userId="bff186cd-6ce8-41ba-8e8c-e85cdef216de" providerId="ADAL" clId="{6B81FCC9-EF7B-48B6-89E6-C3408D281F12}" dt="2026-01-28T21:05:57.178" v="165" actId="20577"/>
          <ac:spMkLst>
            <pc:docMk/>
            <pc:sldMk cId="3823105608" sldId="455"/>
            <ac:spMk id="3" creationId="{00000000-0000-0000-0000-000000000000}"/>
          </ac:spMkLst>
        </pc:spChg>
        <pc:spChg chg="add mod">
          <ac:chgData name="Wittman, Barry" userId="bff186cd-6ce8-41ba-8e8c-e85cdef216de" providerId="ADAL" clId="{6B81FCC9-EF7B-48B6-89E6-C3408D281F12}" dt="2026-01-28T21:05:40.977" v="157"/>
          <ac:spMkLst>
            <pc:docMk/>
            <pc:sldMk cId="3823105608" sldId="455"/>
            <ac:spMk id="97282" creationId="{00000000-0000-0000-0000-000000000000}"/>
          </ac:spMkLst>
        </pc:spChg>
        <pc:graphicFrameChg chg="del mod replId">
          <ac:chgData name="Wittman, Barry" userId="bff186cd-6ce8-41ba-8e8c-e85cdef216de" providerId="ADAL" clId="{6B81FCC9-EF7B-48B6-89E6-C3408D281F12}" dt="2026-01-28T21:05:32.639" v="153"/>
          <ac:graphicFrameMkLst>
            <pc:docMk/>
            <pc:sldMk cId="3823105608" sldId="455"/>
            <ac:graphicFrameMk id="4" creationId="{00000000-0000-0000-0000-000000000000}"/>
          </ac:graphicFrameMkLst>
        </pc:graphicFrameChg>
      </pc:sldChg>
      <pc:sldChg chg="del">
        <pc:chgData name="Wittman, Barry" userId="bff186cd-6ce8-41ba-8e8c-e85cdef216de" providerId="ADAL" clId="{6B81FCC9-EF7B-48B6-89E6-C3408D281F12}" dt="2026-01-28T20:43:19.153" v="14" actId="2696"/>
        <pc:sldMkLst>
          <pc:docMk/>
          <pc:sldMk cId="3066687202" sldId="456"/>
        </pc:sldMkLst>
      </pc:sldChg>
      <pc:sldChg chg="del">
        <pc:chgData name="Wittman, Barry" userId="bff186cd-6ce8-41ba-8e8c-e85cdef216de" providerId="ADAL" clId="{6B81FCC9-EF7B-48B6-89E6-C3408D281F12}" dt="2026-01-28T20:43:19.245" v="15" actId="2696"/>
        <pc:sldMkLst>
          <pc:docMk/>
          <pc:sldMk cId="1630101078" sldId="4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4 -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Alternating sequences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It's important to note that not all sequences are monotonic</a:t>
                </a:r>
              </a:p>
              <a:p>
                <a:r>
                  <a:rPr lang="en-US" dirty="0"/>
                  <a:t>Give an explicit formula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−3, 5, −7, 9, …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642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Summation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Summation notation</a:t>
                </a:r>
                <a:r>
                  <a:rPr lang="en-US" dirty="0"/>
                  <a:t> is used to describe a summation of some part of a sequence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+...+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Expanded form </a:t>
                </a:r>
                <a:r>
                  <a:rPr lang="en-US" dirty="0"/>
                  <a:t>is the summation written without the sigma</a:t>
                </a:r>
              </a:p>
              <a:p>
                <a:r>
                  <a:rPr lang="en-US" dirty="0"/>
                  <a:t>Compute the following: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  <m:e>
                        <m:sSup>
                          <m:sSup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sSup>
                          <m:sSup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650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 to summation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 … 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118872" indent="0">
                  <a:buNone/>
                </a:pPr>
                <a:endParaRPr lang="en-US" i="1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2∙3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3∙4</m:t>
                          </m:r>
                        </m:den>
                      </m:f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+ … +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619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Product notation</a:t>
                </a:r>
                <a:r>
                  <a:rPr lang="en-US" dirty="0"/>
                  <a:t> is used to describe a product of some part of a sequence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⋅...⋅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Expanded form </a:t>
                </a:r>
                <a:r>
                  <a:rPr lang="en-US" dirty="0"/>
                  <a:t>is the product written without the pi</a:t>
                </a:r>
              </a:p>
              <a:p>
                <a:r>
                  <a:rPr lang="en-US" dirty="0"/>
                  <a:t>Compute the following: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  <m:e>
                        <m:sSup>
                          <m:sSup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>
                  <a:solidFill>
                    <a:srgbClr val="000000"/>
                  </a:solidFill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5−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9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factorial is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!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∙(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−1) ∙… ∙3 ∙2 ∙1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define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0!</m:t>
                    </m:r>
                  </m:oMath>
                </a14:m>
                <a:r>
                  <a:rPr lang="en-US" dirty="0"/>
                  <a:t> to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for reasons that may become clear later</a:t>
                </a:r>
              </a:p>
              <a:p>
                <a:r>
                  <a:rPr lang="en-US" dirty="0"/>
                  <a:t>Factorial grows fast, even faster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baseline="30000" dirty="0"/>
              </a:p>
              <a:p>
                <a:r>
                  <a:rPr lang="en-US" dirty="0"/>
                  <a:t>The growth rate of factorial is roughly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Write factorial using product notation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94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sums and products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Be careful about moving things in and out of products and sums</a:t>
                </a:r>
              </a:p>
              <a:p>
                <a:r>
                  <a:rPr lang="en-US" dirty="0"/>
                  <a:t>The following are allowed: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4000" dirty="0"/>
                  <a:t> </a:t>
                </a:r>
              </a:p>
              <a:p>
                <a:pPr marL="633222" indent="-514350">
                  <a:buFont typeface="+mj-lt"/>
                  <a:buAutoNum type="arabicPeriod"/>
                </a:pPr>
                <a:endParaRPr lang="en-US" sz="4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sz="40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4000" dirty="0"/>
                  <a:t> </a:t>
                </a:r>
              </a:p>
              <a:p>
                <a:pPr marL="633222" indent="-514350">
                  <a:buFont typeface="+mj-lt"/>
                  <a:buAutoNum type="arabicPeriod"/>
                </a:pPr>
                <a:endParaRPr lang="en-US" sz="4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4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4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4000" dirty="0"/>
              </a:p>
              <a:p>
                <a:pPr marL="633222" indent="-514350"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2"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95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Changing from one dummy variable to another is always allowed, provided that all occurrences are changed</a:t>
                </a:r>
              </a:p>
              <a:p>
                <a:r>
                  <a:rPr lang="en-US" dirty="0"/>
                  <a:t>Changing the bounds of a variable is allowed, provided that the summation is suitably adjusted</a:t>
                </a:r>
              </a:p>
              <a:p>
                <a:r>
                  <a:rPr lang="en-US" dirty="0"/>
                  <a:t>Example: 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3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Induction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35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</a:t>
            </a:r>
            <a:r>
              <a:rPr lang="en-US" b="1" dirty="0"/>
              <a:t>induction</a:t>
            </a:r>
            <a:r>
              <a:rPr lang="en-US" dirty="0"/>
              <a:t> is moving from a specific set of facts to a general conclusion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There are no tigers here.</a:t>
            </a:r>
          </a:p>
          <a:p>
            <a:pPr lvl="1"/>
            <a:r>
              <a:rPr lang="en-US" dirty="0"/>
              <a:t>I have a rock in my pocket.</a:t>
            </a:r>
          </a:p>
          <a:p>
            <a:pPr lvl="1"/>
            <a:r>
              <a:rPr lang="en-US" dirty="0"/>
              <a:t>Conclusion:  My rock keeps tigers away.</a:t>
            </a:r>
          </a:p>
          <a:p>
            <a:r>
              <a:rPr lang="en-US" dirty="0"/>
              <a:t>Induction can lead you to invalid conclusions</a:t>
            </a:r>
          </a:p>
          <a:p>
            <a:r>
              <a:rPr lang="en-US" dirty="0"/>
              <a:t>So far in this class, we have only used </a:t>
            </a:r>
            <a:r>
              <a:rPr lang="en-US" b="1" dirty="0"/>
              <a:t>deduction</a:t>
            </a:r>
            <a:r>
              <a:rPr lang="en-US" dirty="0"/>
              <a:t>, which reasons from general truths to a specific conclusion</a:t>
            </a:r>
          </a:p>
        </p:txBody>
      </p:sp>
    </p:spTree>
    <p:extLst>
      <p:ext uri="{BB962C8B-B14F-4D97-AF65-F5344CB8AC3E}">
        <p14:creationId xmlns:p14="http://schemas.microsoft.com/office/powerpoint/2010/main" val="391557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C:\Documents and Settings\wittmanb\Local Settings\Temporary Internet Files\Content.IE5\3XKRP46P\MPj043125000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638800" y="4419601"/>
            <a:ext cx="5029200" cy="3642241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Mathematical induction is special</a:t>
                </a:r>
              </a:p>
              <a:p>
                <a:r>
                  <a:rPr lang="en-US" dirty="0"/>
                  <a:t>First, we need a property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that's defined for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Then, we need to know that it's true for some specific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Then, we try to show that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≥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true, it must be the case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+1)</m:t>
                    </m:r>
                  </m:oMath>
                </a14:m>
                <a:r>
                  <a:rPr lang="en-US" dirty="0">
                    <a:sym typeface="Symbol"/>
                  </a:rPr>
                  <a:t> is true</a:t>
                </a:r>
              </a:p>
              <a:p>
                <a:r>
                  <a:rPr lang="en-US" dirty="0">
                    <a:sym typeface="Symbol"/>
                  </a:rPr>
                  <a:t>If we do that,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Why?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479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 numbers</a:t>
            </a:r>
          </a:p>
          <a:p>
            <a:r>
              <a:rPr lang="en-US"/>
              <a:t>Divisibility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 by mathematical induction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prove a statement of the following form: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, property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true</a:t>
                </a:r>
              </a:p>
              <a:p>
                <a:r>
                  <a:rPr lang="en-US" dirty="0"/>
                  <a:t>Use the following steps: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Basis Step: Show that the property is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Induction Step: </a:t>
                </a:r>
              </a:p>
              <a:p>
                <a:pPr lvl="2"/>
                <a:r>
                  <a:rPr lang="en-US" dirty="0"/>
                  <a:t>Suppose that the property is true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2"/>
                <a:r>
                  <a:rPr lang="en-US" dirty="0">
                    <a:sym typeface="Symbol"/>
                  </a:rPr>
                  <a:t>Now, show that, with that assumption, the property is also true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3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1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0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pPr marL="118872" indent="0">
                  <a:buNone/>
                </a:pPr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282" name="Object 2"/>
          <p:cNvSpPr txBox="1"/>
          <p:nvPr/>
        </p:nvSpPr>
        <p:spPr bwMode="auto">
          <a:xfrm>
            <a:off x="2654300" y="2438400"/>
            <a:ext cx="3289300" cy="11430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0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 8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3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+ 5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r>
                  <a:rPr lang="en-US" dirty="0">
                    <a:sym typeface="Symbol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 err="1">
                    <a:sym typeface="Symbol"/>
                  </a:rPr>
                  <a:t>,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r>
                  <a:rPr lang="en-US" dirty="0">
                    <a:sym typeface="Symbol"/>
                  </a:rPr>
                  <a:t> are integers greater than or equal to zero</a:t>
                </a:r>
              </a:p>
              <a:p>
                <a:r>
                  <a:rPr lang="en-US" b="1" dirty="0">
                    <a:sym typeface="Symbol"/>
                  </a:rPr>
                  <a:t>Hint: </a:t>
                </a:r>
                <a:r>
                  <a:rPr lang="en-US" dirty="0">
                    <a:sym typeface="Symbol"/>
                  </a:rPr>
                  <a:t>Use induction and cases</a:t>
                </a:r>
              </a:p>
              <a:p>
                <a:r>
                  <a:rPr lang="en-US" dirty="0">
                    <a:sym typeface="Symbol"/>
                  </a:rPr>
                  <a:t>This is the example given in the book</a:t>
                </a:r>
              </a:p>
              <a:p>
                <a:r>
                  <a:rPr lang="en-US" dirty="0">
                    <a:sym typeface="Symbol"/>
                  </a:rPr>
                  <a:t>Another way to write it is that any amount of change above 8 cents can be made using only 3 cent and 5 cent coins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463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Geometric series</a:t>
            </a:r>
          </a:p>
          <a:p>
            <a:r>
              <a:rPr lang="en-US" dirty="0"/>
              <a:t>Strong induction</a:t>
            </a:r>
          </a:p>
          <a:p>
            <a:r>
              <a:rPr lang="en-US" dirty="0"/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working on Assignment 2</a:t>
            </a:r>
          </a:p>
          <a:p>
            <a:r>
              <a:rPr lang="en-US" dirty="0"/>
              <a:t>Read 5.2, 5.3, and 5.4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Find a number with the letters of its English name in alphabetical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8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 whence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Mathematicians love patterns</a:t>
            </a:r>
          </a:p>
          <a:p>
            <a:r>
              <a:rPr lang="en-US" dirty="0"/>
              <a:t>Perhaps the best example of that is </a:t>
            </a:r>
            <a:r>
              <a:rPr lang="en-US" b="1" dirty="0"/>
              <a:t>sequences</a:t>
            </a:r>
          </a:p>
          <a:p>
            <a:r>
              <a:rPr lang="en-US" dirty="0"/>
              <a:t>A sequence is a set of elements, usually numbers, written in order</a:t>
            </a:r>
          </a:p>
          <a:p>
            <a:r>
              <a:rPr lang="en-US" dirty="0"/>
              <a:t>Each element is called a </a:t>
            </a:r>
            <a:r>
              <a:rPr lang="en-US" b="1" dirty="0"/>
              <a:t>term</a:t>
            </a:r>
          </a:p>
          <a:p>
            <a:r>
              <a:rPr lang="en-US" dirty="0"/>
              <a:t>We can number each term, calling that number the </a:t>
            </a:r>
            <a:r>
              <a:rPr lang="en-US" b="1" dirty="0"/>
              <a:t>subscript</a:t>
            </a:r>
            <a:r>
              <a:rPr lang="en-US" dirty="0"/>
              <a:t> or </a:t>
            </a:r>
            <a:r>
              <a:rPr lang="en-US" b="1" dirty="0"/>
              <a:t>index</a:t>
            </a:r>
          </a:p>
          <a:p>
            <a:r>
              <a:rPr lang="en-US" dirty="0"/>
              <a:t>Sequences can be finite or infinite</a:t>
            </a:r>
          </a:p>
        </p:txBody>
      </p:sp>
    </p:spTree>
    <p:extLst>
      <p:ext uri="{BB962C8B-B14F-4D97-AF65-F5344CB8AC3E}">
        <p14:creationId xmlns:p14="http://schemas.microsoft.com/office/powerpoint/2010/main" val="130415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What's the next term in each sequence?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2, 3, 4, …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4, 9, 16, …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1, 2, 3, 5, …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1, 2, …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Wrong!  The next term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720!</m:t>
                    </m:r>
                  </m:oMath>
                </a14:m>
                <a:r>
                  <a:rPr lang="en-US" dirty="0"/>
                  <a:t>.  Yes, that's actually factorial.  What's the term after that?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385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formulas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It is often possible to use a formula to describe the relationship between the value of a subscript and the value of the corresponding term</a:t>
                </a:r>
              </a:p>
              <a:p>
                <a:r>
                  <a:rPr lang="en-US" dirty="0"/>
                  <a:t>Let term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+ 1</m:t>
                        </m:r>
                      </m:den>
                    </m:f>
                  </m:oMath>
                </a14:m>
                <a:r>
                  <a:rPr lang="en-US" dirty="0"/>
                  <a:t>, for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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term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– 1</m:t>
                        </m:r>
                      </m:num>
                      <m:den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</m:oMath>
                </a14:m>
                <a:r>
                  <a:rPr lang="en-US" dirty="0"/>
                  <a:t>, for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 2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What are the first few terms of each?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18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4317</TotalTime>
  <Words>867</Words>
  <Application>Microsoft Office PowerPoint</Application>
  <PresentationFormat>Widescreen</PresentationFormat>
  <Paragraphs>120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2</vt:lpstr>
      <vt:lpstr>Logical warmup</vt:lpstr>
      <vt:lpstr>Sequences</vt:lpstr>
      <vt:lpstr>Seek whence</vt:lpstr>
      <vt:lpstr>Examples</vt:lpstr>
      <vt:lpstr>Explicit formulas</vt:lpstr>
      <vt:lpstr>Alternating sequences</vt:lpstr>
      <vt:lpstr>Summation notation</vt:lpstr>
      <vt:lpstr>Convert to summation notation</vt:lpstr>
      <vt:lpstr>Product notation</vt:lpstr>
      <vt:lpstr>Factorial</vt:lpstr>
      <vt:lpstr>Properties of sums and products</vt:lpstr>
      <vt:lpstr>Changing variables</vt:lpstr>
      <vt:lpstr>Mathematical Induction</vt:lpstr>
      <vt:lpstr>Induction</vt:lpstr>
      <vt:lpstr>Mathematical induction</vt:lpstr>
      <vt:lpstr>Proof by mathematical induction</vt:lpstr>
      <vt:lpstr>Example</vt:lpstr>
      <vt:lpstr>Example</vt:lpstr>
      <vt:lpstr>Example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307</cp:revision>
  <dcterms:created xsi:type="dcterms:W3CDTF">2009-08-24T20:26:10Z</dcterms:created>
  <dcterms:modified xsi:type="dcterms:W3CDTF">2026-01-30T15:07:40Z</dcterms:modified>
</cp:coreProperties>
</file>